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1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6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2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63A4-1D9B-433E-BA85-76C94B190EAE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0288-D182-4E06-BB7C-2DE56D20E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4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245628" cy="745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7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" y="0"/>
            <a:ext cx="13680394" cy="77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0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Dr-soltanpour</dc:creator>
  <cp:lastModifiedBy>Dr-soltanpour</cp:lastModifiedBy>
  <cp:revision>1</cp:revision>
  <dcterms:created xsi:type="dcterms:W3CDTF">2023-07-08T09:59:58Z</dcterms:created>
  <dcterms:modified xsi:type="dcterms:W3CDTF">2023-07-08T10:00:23Z</dcterms:modified>
</cp:coreProperties>
</file>